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32A08-25F7-440D-B936-155EF0EE49FB}" v="54" dt="2024-02-22T10:14:06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arinn Geir Gunnarsson" userId="b31da8e6-52a9-4ba2-aa17-39365d3362a0" providerId="ADAL" clId="{0DB32A08-25F7-440D-B936-155EF0EE49FB}"/>
    <pc:docChg chg="undo custSel addSld modSld">
      <pc:chgData name="Thorarinn Geir Gunnarsson" userId="b31da8e6-52a9-4ba2-aa17-39365d3362a0" providerId="ADAL" clId="{0DB32A08-25F7-440D-B936-155EF0EE49FB}" dt="2024-02-22T10:14:06.501" v="181" actId="20577"/>
      <pc:docMkLst>
        <pc:docMk/>
      </pc:docMkLst>
      <pc:sldChg chg="modAnim">
        <pc:chgData name="Thorarinn Geir Gunnarsson" userId="b31da8e6-52a9-4ba2-aa17-39365d3362a0" providerId="ADAL" clId="{0DB32A08-25F7-440D-B936-155EF0EE49FB}" dt="2024-02-22T09:56:51.307" v="6"/>
        <pc:sldMkLst>
          <pc:docMk/>
          <pc:sldMk cId="2656060779" sldId="256"/>
        </pc:sldMkLst>
      </pc:sldChg>
      <pc:sldChg chg="modAnim">
        <pc:chgData name="Thorarinn Geir Gunnarsson" userId="b31da8e6-52a9-4ba2-aa17-39365d3362a0" providerId="ADAL" clId="{0DB32A08-25F7-440D-B936-155EF0EE49FB}" dt="2024-02-22T09:57:20.390" v="9"/>
        <pc:sldMkLst>
          <pc:docMk/>
          <pc:sldMk cId="4098940169" sldId="257"/>
        </pc:sldMkLst>
      </pc:sldChg>
      <pc:sldChg chg="modSp mod">
        <pc:chgData name="Thorarinn Geir Gunnarsson" userId="b31da8e6-52a9-4ba2-aa17-39365d3362a0" providerId="ADAL" clId="{0DB32A08-25F7-440D-B936-155EF0EE49FB}" dt="2024-02-22T10:01:14.349" v="15" actId="1076"/>
        <pc:sldMkLst>
          <pc:docMk/>
          <pc:sldMk cId="1900785477" sldId="258"/>
        </pc:sldMkLst>
        <pc:picChg chg="mod">
          <ac:chgData name="Thorarinn Geir Gunnarsson" userId="b31da8e6-52a9-4ba2-aa17-39365d3362a0" providerId="ADAL" clId="{0DB32A08-25F7-440D-B936-155EF0EE49FB}" dt="2024-02-22T10:01:14.349" v="15" actId="1076"/>
          <ac:picMkLst>
            <pc:docMk/>
            <pc:sldMk cId="1900785477" sldId="258"/>
            <ac:picMk id="5" creationId="{6399D0DF-7151-0890-7053-01687F808951}"/>
          </ac:picMkLst>
        </pc:picChg>
      </pc:sldChg>
      <pc:sldChg chg="modAnim">
        <pc:chgData name="Thorarinn Geir Gunnarsson" userId="b31da8e6-52a9-4ba2-aa17-39365d3362a0" providerId="ADAL" clId="{0DB32A08-25F7-440D-B936-155EF0EE49FB}" dt="2024-02-22T10:01:19.813" v="16"/>
        <pc:sldMkLst>
          <pc:docMk/>
          <pc:sldMk cId="2418878477" sldId="259"/>
        </pc:sldMkLst>
      </pc:sldChg>
      <pc:sldChg chg="modSp modAnim">
        <pc:chgData name="Thorarinn Geir Gunnarsson" userId="b31da8e6-52a9-4ba2-aa17-39365d3362a0" providerId="ADAL" clId="{0DB32A08-25F7-440D-B936-155EF0EE49FB}" dt="2024-02-22T10:14:06.501" v="181" actId="20577"/>
        <pc:sldMkLst>
          <pc:docMk/>
          <pc:sldMk cId="1814946175" sldId="260"/>
        </pc:sldMkLst>
        <pc:spChg chg="mod">
          <ac:chgData name="Thorarinn Geir Gunnarsson" userId="b31da8e6-52a9-4ba2-aa17-39365d3362a0" providerId="ADAL" clId="{0DB32A08-25F7-440D-B936-155EF0EE49FB}" dt="2024-02-22T10:14:06.501" v="181" actId="20577"/>
          <ac:spMkLst>
            <pc:docMk/>
            <pc:sldMk cId="1814946175" sldId="260"/>
            <ac:spMk id="3" creationId="{AC9CFEA2-A326-7531-BB81-84412E293F36}"/>
          </ac:spMkLst>
        </pc:spChg>
      </pc:sldChg>
      <pc:sldChg chg="addSp delSp modSp new mod setBg addAnim delAnim modAnim">
        <pc:chgData name="Thorarinn Geir Gunnarsson" userId="b31da8e6-52a9-4ba2-aa17-39365d3362a0" providerId="ADAL" clId="{0DB32A08-25F7-440D-B936-155EF0EE49FB}" dt="2024-02-22T10:11:52.559" v="151"/>
        <pc:sldMkLst>
          <pc:docMk/>
          <pc:sldMk cId="3948674609" sldId="261"/>
        </pc:sldMkLst>
        <pc:spChg chg="mod">
          <ac:chgData name="Thorarinn Geir Gunnarsson" userId="b31da8e6-52a9-4ba2-aa17-39365d3362a0" providerId="ADAL" clId="{0DB32A08-25F7-440D-B936-155EF0EE49FB}" dt="2024-02-22T10:10:45.200" v="144" actId="26606"/>
          <ac:spMkLst>
            <pc:docMk/>
            <pc:sldMk cId="3948674609" sldId="261"/>
            <ac:spMk id="2" creationId="{65D4198E-DE9B-4EBD-14EF-05A8741227B2}"/>
          </ac:spMkLst>
        </pc:spChg>
        <pc:spChg chg="mod">
          <ac:chgData name="Thorarinn Geir Gunnarsson" userId="b31da8e6-52a9-4ba2-aa17-39365d3362a0" providerId="ADAL" clId="{0DB32A08-25F7-440D-B936-155EF0EE49FB}" dt="2024-02-22T10:10:45.200" v="144" actId="26606"/>
          <ac:spMkLst>
            <pc:docMk/>
            <pc:sldMk cId="3948674609" sldId="261"/>
            <ac:spMk id="3" creationId="{E3D7943E-F959-3D3E-3631-C5F601F9125B}"/>
          </ac:spMkLst>
        </pc:spChg>
        <pc:spChg chg="add del">
          <ac:chgData name="Thorarinn Geir Gunnarsson" userId="b31da8e6-52a9-4ba2-aa17-39365d3362a0" providerId="ADAL" clId="{0DB32A08-25F7-440D-B936-155EF0EE49FB}" dt="2024-02-22T10:10:35.669" v="140" actId="26606"/>
          <ac:spMkLst>
            <pc:docMk/>
            <pc:sldMk cId="3948674609" sldId="261"/>
            <ac:spMk id="14" creationId="{F13C74B1-5B17-4795-BED0-7140497B445A}"/>
          </ac:spMkLst>
        </pc:spChg>
        <pc:spChg chg="add del">
          <ac:chgData name="Thorarinn Geir Gunnarsson" userId="b31da8e6-52a9-4ba2-aa17-39365d3362a0" providerId="ADAL" clId="{0DB32A08-25F7-440D-B936-155EF0EE49FB}" dt="2024-02-22T10:10:35.669" v="140" actId="26606"/>
          <ac:spMkLst>
            <pc:docMk/>
            <pc:sldMk cId="3948674609" sldId="261"/>
            <ac:spMk id="16" creationId="{3FCFB1DE-0B7E-48CC-BA90-B2AB0889F9D6}"/>
          </ac:spMkLst>
        </pc:spChg>
        <pc:spChg chg="add del">
          <ac:chgData name="Thorarinn Geir Gunnarsson" userId="b31da8e6-52a9-4ba2-aa17-39365d3362a0" providerId="ADAL" clId="{0DB32A08-25F7-440D-B936-155EF0EE49FB}" dt="2024-02-22T10:10:45.191" v="143" actId="26606"/>
          <ac:spMkLst>
            <pc:docMk/>
            <pc:sldMk cId="3948674609" sldId="261"/>
            <ac:spMk id="18" creationId="{2C61293E-6EBE-43EF-A52C-9BEBFD7679D4}"/>
          </ac:spMkLst>
        </pc:spChg>
        <pc:spChg chg="add del">
          <ac:chgData name="Thorarinn Geir Gunnarsson" userId="b31da8e6-52a9-4ba2-aa17-39365d3362a0" providerId="ADAL" clId="{0DB32A08-25F7-440D-B936-155EF0EE49FB}" dt="2024-02-22T10:10:45.191" v="143" actId="26606"/>
          <ac:spMkLst>
            <pc:docMk/>
            <pc:sldMk cId="3948674609" sldId="261"/>
            <ac:spMk id="19" creationId="{3FCFB1DE-0B7E-48CC-BA90-B2AB0889F9D6}"/>
          </ac:spMkLst>
        </pc:spChg>
        <pc:spChg chg="add">
          <ac:chgData name="Thorarinn Geir Gunnarsson" userId="b31da8e6-52a9-4ba2-aa17-39365d3362a0" providerId="ADAL" clId="{0DB32A08-25F7-440D-B936-155EF0EE49FB}" dt="2024-02-22T10:10:45.200" v="144" actId="26606"/>
          <ac:spMkLst>
            <pc:docMk/>
            <pc:sldMk cId="3948674609" sldId="261"/>
            <ac:spMk id="21" creationId="{DA381740-063A-41A4-836D-85D14980EEF0}"/>
          </ac:spMkLst>
        </pc:spChg>
        <pc:spChg chg="add">
          <ac:chgData name="Thorarinn Geir Gunnarsson" userId="b31da8e6-52a9-4ba2-aa17-39365d3362a0" providerId="ADAL" clId="{0DB32A08-25F7-440D-B936-155EF0EE49FB}" dt="2024-02-22T10:10:45.200" v="144" actId="26606"/>
          <ac:spMkLst>
            <pc:docMk/>
            <pc:sldMk cId="3948674609" sldId="261"/>
            <ac:spMk id="22" creationId="{526E0BFB-CDF1-4990-8C11-AC849311E0A8}"/>
          </ac:spMkLst>
        </pc:spChg>
        <pc:spChg chg="add">
          <ac:chgData name="Thorarinn Geir Gunnarsson" userId="b31da8e6-52a9-4ba2-aa17-39365d3362a0" providerId="ADAL" clId="{0DB32A08-25F7-440D-B936-155EF0EE49FB}" dt="2024-02-22T10:10:45.200" v="144" actId="26606"/>
          <ac:spMkLst>
            <pc:docMk/>
            <pc:sldMk cId="3948674609" sldId="261"/>
            <ac:spMk id="23" creationId="{6069A1F8-9BEB-4786-9694-FC48B2D75D21}"/>
          </ac:spMkLst>
        </pc:spChg>
        <pc:picChg chg="add del mod">
          <ac:chgData name="Thorarinn Geir Gunnarsson" userId="b31da8e6-52a9-4ba2-aa17-39365d3362a0" providerId="ADAL" clId="{0DB32A08-25F7-440D-B936-155EF0EE49FB}" dt="2024-02-22T10:09:32.914" v="127" actId="478"/>
          <ac:picMkLst>
            <pc:docMk/>
            <pc:sldMk cId="3948674609" sldId="261"/>
            <ac:picMk id="5" creationId="{30A90E72-D45F-3435-ECA5-38B52E6817A2}"/>
          </ac:picMkLst>
        </pc:picChg>
        <pc:picChg chg="add del mod">
          <ac:chgData name="Thorarinn Geir Gunnarsson" userId="b31da8e6-52a9-4ba2-aa17-39365d3362a0" providerId="ADAL" clId="{0DB32A08-25F7-440D-B936-155EF0EE49FB}" dt="2024-02-22T10:09:59.467" v="134" actId="478"/>
          <ac:picMkLst>
            <pc:docMk/>
            <pc:sldMk cId="3948674609" sldId="261"/>
            <ac:picMk id="7" creationId="{4B829B15-6F2D-FF12-54F9-CE5410C7B1FB}"/>
          </ac:picMkLst>
        </pc:picChg>
        <pc:picChg chg="add mod ord">
          <ac:chgData name="Thorarinn Geir Gunnarsson" userId="b31da8e6-52a9-4ba2-aa17-39365d3362a0" providerId="ADAL" clId="{0DB32A08-25F7-440D-B936-155EF0EE49FB}" dt="2024-02-22T10:10:45.200" v="144" actId="26606"/>
          <ac:picMkLst>
            <pc:docMk/>
            <pc:sldMk cId="3948674609" sldId="261"/>
            <ac:picMk id="9" creationId="{AC03EE94-5207-7260-1D66-888D5F482D05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22T09:16:50.5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22T09:19:47.34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8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4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4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0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7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8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8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8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1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Et bilde som inneholder sky, himmel, natur, landskap&#10;&#10;Automatisk generert beskrivelse">
            <a:extLst>
              <a:ext uri="{FF2B5EF4-FFF2-40B4-BE49-F238E27FC236}">
                <a16:creationId xmlns:a16="http://schemas.microsoft.com/office/drawing/2014/main" id="{8A361615-E007-5121-DEB0-4780ED253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6" b="157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0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3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E4512D9-AD64-C222-B8A7-121188EDE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1322616"/>
            <a:ext cx="10905059" cy="26512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5400" dirty="0">
                <a:solidFill>
                  <a:schemeClr val="bg1"/>
                </a:solidFill>
              </a:rPr>
              <a:t>Islands tur </a:t>
            </a:r>
            <a:r>
              <a:rPr lang="nb-NO" sz="54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sz="5400" dirty="0">
              <a:solidFill>
                <a:schemeClr val="bg1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97457C0-08AC-65C1-E56D-D4DED7A2E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0087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1800" dirty="0">
                <a:solidFill>
                  <a:schemeClr val="bg1"/>
                </a:solidFill>
              </a:rPr>
              <a:t>07.08-11.08.2024</a:t>
            </a:r>
          </a:p>
        </p:txBody>
      </p:sp>
      <p:cxnSp>
        <p:nvCxnSpPr>
          <p:cNvPr id="21" name="Straight Connector 17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06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9EA74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A5F7669-A57E-7BCC-46FA-08CE704D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163" y="1762169"/>
            <a:ext cx="4073110" cy="3122092"/>
          </a:xfrm>
        </p:spPr>
        <p:txBody>
          <a:bodyPr anchor="ctr">
            <a:normAutofit/>
          </a:bodyPr>
          <a:lstStyle/>
          <a:p>
            <a:pPr algn="ctr">
              <a:spcAft>
                <a:spcPts val="800"/>
              </a:spcAft>
            </a:pPr>
            <a:r>
              <a:rPr lang="nb-NO" sz="60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Onsdag</a:t>
            </a:r>
            <a:br>
              <a:rPr lang="nb-NO" sz="60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sz="60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>
          <p:pic>
            <p:nvPicPr>
              <p:cNvPr id="18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41C7E0-CDEE-3C91-A873-9AFC63D00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4572001"/>
            <a:ext cx="5452872" cy="1655064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Kjøre turen starter i Keflavik</a:t>
            </a:r>
          </a:p>
          <a:p>
            <a:pPr>
              <a:spcAft>
                <a:spcPts val="800"/>
              </a:spcAft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Kjører gjennom Hafnarfjördur-Reykjavik-</a:t>
            </a:r>
            <a:r>
              <a:rPr lang="nb-N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Mosfellsbæ</a:t>
            </a: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stoppet på Thingvellir. </a:t>
            </a:r>
          </a:p>
          <a:p>
            <a:endParaRPr lang="nb-NO" sz="2000" dirty="0"/>
          </a:p>
        </p:txBody>
      </p:sp>
      <p:pic>
        <p:nvPicPr>
          <p:cNvPr id="5" name="Bilde 4" descr="Et bilde som inneholder utendørs, landskap, natur, gress&#10;&#10;Automatisk generert beskrivelse">
            <a:extLst>
              <a:ext uri="{FF2B5EF4-FFF2-40B4-BE49-F238E27FC236}">
                <a16:creationId xmlns:a16="http://schemas.microsoft.com/office/drawing/2014/main" id="{496EBF1A-3B47-3949-6D9E-58583E94B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643466"/>
            <a:ext cx="4793111" cy="359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4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85DF2C-4B0E-7F89-995F-BD394DAB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Torsdag</a:t>
            </a:r>
            <a:br>
              <a:rPr lang="nb-NO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2C2CD4-EAB6-05A8-3B08-039827B2F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Kjørt til Mývatn med litt kryss og tvers kjøring til badested likt blå Lagune.</a:t>
            </a:r>
          </a:p>
          <a:p>
            <a:endParaRPr lang="nb-NO" dirty="0"/>
          </a:p>
        </p:txBody>
      </p:sp>
      <p:pic>
        <p:nvPicPr>
          <p:cNvPr id="5" name="Bilde 4" descr="Et bilde som inneholder utendørs, himmel, vann, innsjø&#10;&#10;Automatisk generert beskrivelse">
            <a:extLst>
              <a:ext uri="{FF2B5EF4-FFF2-40B4-BE49-F238E27FC236}">
                <a16:creationId xmlns:a16="http://schemas.microsoft.com/office/drawing/2014/main" id="{6399D0DF-7151-0890-7053-01687F808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436" y="2490787"/>
            <a:ext cx="6249127" cy="283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8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9EA74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14D1166-E4A8-9EDE-23D7-CEEE9FF58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163" y="1762169"/>
            <a:ext cx="4073110" cy="3122092"/>
          </a:xfrm>
        </p:spPr>
        <p:txBody>
          <a:bodyPr anchor="ctr">
            <a:normAutofit/>
          </a:bodyPr>
          <a:lstStyle/>
          <a:p>
            <a:pPr algn="ctr"/>
            <a:r>
              <a:rPr lang="nb-NO" sz="6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Fredag</a:t>
            </a:r>
            <a:endParaRPr lang="nb-NO" sz="60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6EB008-3F2F-CA14-03EE-DF1B0A072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4572001"/>
            <a:ext cx="5452872" cy="1655064"/>
          </a:xfrm>
        </p:spPr>
        <p:txBody>
          <a:bodyPr anchor="t">
            <a:normAutofit/>
          </a:bodyPr>
          <a:lstStyle/>
          <a:p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 til Akureyri sjekke MC museum </a:t>
            </a:r>
          </a:p>
          <a:p>
            <a:endParaRPr lang="nb-NO" sz="2000" dirty="0"/>
          </a:p>
        </p:txBody>
      </p:sp>
      <p:pic>
        <p:nvPicPr>
          <p:cNvPr id="5" name="Bilde 4" descr="Et bilde som inneholder hjul, dekk, kjøretøy, Landkjøretøy">
            <a:extLst>
              <a:ext uri="{FF2B5EF4-FFF2-40B4-BE49-F238E27FC236}">
                <a16:creationId xmlns:a16="http://schemas.microsoft.com/office/drawing/2014/main" id="{CA95C56D-4F0C-B664-0738-F4B65E2E55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643466"/>
            <a:ext cx="4793111" cy="359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87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9EA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E2FDE088-22D2-7A68-1E85-690AA8BAE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484632"/>
            <a:ext cx="6362129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br>
              <a:rPr lang="en-US" sz="8200" dirty="0">
                <a:solidFill>
                  <a:schemeClr val="bg1"/>
                </a:solidFill>
                <a:effectLst/>
              </a:rPr>
            </a:br>
            <a:r>
              <a:rPr lang="en-US" sz="8200" dirty="0" err="1">
                <a:solidFill>
                  <a:schemeClr val="bg1"/>
                </a:solidFill>
                <a:effectLst/>
              </a:rPr>
              <a:t>Lørdag</a:t>
            </a:r>
            <a:br>
              <a:rPr lang="en-US" sz="8200" dirty="0">
                <a:solidFill>
                  <a:schemeClr val="bg1"/>
                </a:solidFill>
                <a:effectLst/>
              </a:rPr>
            </a:br>
            <a:endParaRPr lang="en-US" sz="8200" dirty="0">
              <a:solidFill>
                <a:schemeClr val="bg1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C9CFEA2-A326-7531-BB81-84412E293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" y="4480560"/>
            <a:ext cx="6362129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effectLst/>
              </a:rPr>
              <a:t>Kjørt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til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hjemme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byen</a:t>
            </a:r>
            <a:r>
              <a:rPr lang="en-US" dirty="0">
                <a:solidFill>
                  <a:schemeClr val="bg1"/>
                </a:solidFill>
                <a:effectLst/>
              </a:rPr>
              <a:t> Dalvik </a:t>
            </a:r>
            <a:r>
              <a:rPr lang="en-US" dirty="0" err="1">
                <a:solidFill>
                  <a:schemeClr val="bg1"/>
                </a:solidFill>
                <a:effectLst/>
              </a:rPr>
              <a:t>stoppet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og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spist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fiskesuppe</a:t>
            </a:r>
            <a:r>
              <a:rPr lang="en-US" dirty="0">
                <a:solidFill>
                  <a:schemeClr val="bg1"/>
                </a:solidFill>
                <a:effectLst/>
              </a:rPr>
              <a:t> ala </a:t>
            </a:r>
            <a:r>
              <a:rPr lang="en-US" dirty="0" err="1">
                <a:solidFill>
                  <a:schemeClr val="bg1"/>
                </a:solidFill>
                <a:effectLst/>
              </a:rPr>
              <a:t>mammaen</a:t>
            </a:r>
            <a:r>
              <a:rPr lang="en-US" dirty="0">
                <a:solidFill>
                  <a:schemeClr val="bg1"/>
                </a:solidFill>
                <a:effectLst/>
              </a:rPr>
              <a:t> min </a:t>
            </a:r>
            <a:r>
              <a:rPr lang="en-US" dirty="0" err="1">
                <a:solidFill>
                  <a:schemeClr val="bg1"/>
                </a:solidFill>
                <a:effectLst/>
              </a:rPr>
              <a:t>og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vist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dalen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som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Oløf</a:t>
            </a:r>
            <a:r>
              <a:rPr lang="en-US" dirty="0">
                <a:solidFill>
                  <a:schemeClr val="bg1"/>
                </a:solidFill>
                <a:effectLst/>
              </a:rPr>
              <a:t> er </a:t>
            </a:r>
            <a:r>
              <a:rPr lang="en-US" dirty="0" err="1">
                <a:solidFill>
                  <a:schemeClr val="bg1"/>
                </a:solidFill>
                <a:effectLst/>
              </a:rPr>
              <a:t>fra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Bilde 6" descr="Et bilde som inneholder utendørs, himmel, kveld, horisont&#10;&#10;Automatisk generert beskrivelse">
            <a:extLst>
              <a:ext uri="{FF2B5EF4-FFF2-40B4-BE49-F238E27FC236}">
                <a16:creationId xmlns:a16="http://schemas.microsoft.com/office/drawing/2014/main" id="{E3A36356-CD50-25DB-085D-8820ED92E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654" y="475374"/>
            <a:ext cx="3931920" cy="2624556"/>
          </a:xfrm>
          <a:prstGeom prst="rect">
            <a:avLst/>
          </a:prstGeom>
        </p:spPr>
      </p:pic>
      <p:sp>
        <p:nvSpPr>
          <p:cNvPr id="18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435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e 4" descr="Et bilde som inneholder natur, utendørs, Fjellrekke, høyland&#10;&#10;Automatisk generert beskrivelse">
            <a:extLst>
              <a:ext uri="{FF2B5EF4-FFF2-40B4-BE49-F238E27FC236}">
                <a16:creationId xmlns:a16="http://schemas.microsoft.com/office/drawing/2014/main" id="{C898EFBE-308D-F8D0-33BF-45A2DBD3B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654" y="3969410"/>
            <a:ext cx="3931920" cy="22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4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2" name="Rectangle 15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Bilde 8" descr="Et bilde som inneholder Menneskeansikt, Skjegg, mann, person&#10;&#10;Automatisk generert beskrivelse">
            <a:extLst>
              <a:ext uri="{FF2B5EF4-FFF2-40B4-BE49-F238E27FC236}">
                <a16:creationId xmlns:a16="http://schemas.microsoft.com/office/drawing/2014/main" id="{AC03EE94-5207-7260-1D66-888D5F482D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1" b="-1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23" name="Rectangle 17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5D4198E-DE9B-4EBD-14EF-05A87412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280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Takk</a:t>
            </a:r>
            <a:r>
              <a:rPr lang="en-US" sz="4800" dirty="0">
                <a:solidFill>
                  <a:schemeClr val="bg1"/>
                </a:solidFill>
              </a:rPr>
              <a:t> for meg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D7943E-F959-3D3E-3631-C5F601F91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8600" y="3968496"/>
            <a:ext cx="4023360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Husk </a:t>
            </a:r>
            <a:r>
              <a:rPr lang="en-US" sz="2600" dirty="0" err="1">
                <a:solidFill>
                  <a:schemeClr val="bg1"/>
                </a:solidFill>
              </a:rPr>
              <a:t>dere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ikke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har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registrert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dere</a:t>
            </a:r>
            <a:r>
              <a:rPr lang="en-US" sz="2600" dirty="0">
                <a:solidFill>
                  <a:schemeClr val="bg1"/>
                </a:solidFill>
              </a:rPr>
              <a:t> at </a:t>
            </a:r>
            <a:r>
              <a:rPr lang="en-US" sz="2600" dirty="0" err="1">
                <a:solidFill>
                  <a:schemeClr val="bg1"/>
                </a:solidFill>
              </a:rPr>
              <a:t>gjøre</a:t>
            </a:r>
            <a:r>
              <a:rPr lang="en-US" sz="2600" dirty="0">
                <a:solidFill>
                  <a:schemeClr val="bg1"/>
                </a:solidFill>
              </a:rPr>
              <a:t> det </a:t>
            </a:r>
            <a:r>
              <a:rPr lang="en-US" sz="2600" dirty="0" err="1">
                <a:solidFill>
                  <a:schemeClr val="bg1"/>
                </a:solidFill>
              </a:rPr>
              <a:t>nå</a:t>
            </a:r>
            <a:r>
              <a:rPr lang="en-US" sz="2600" dirty="0">
                <a:solidFill>
                  <a:schemeClr val="bg1"/>
                </a:solidFill>
              </a:rPr>
              <a:t> vi </a:t>
            </a:r>
            <a:r>
              <a:rPr lang="en-US" sz="2600" dirty="0" err="1">
                <a:solidFill>
                  <a:schemeClr val="bg1"/>
                </a:solidFill>
              </a:rPr>
              <a:t>stenger</a:t>
            </a:r>
            <a:r>
              <a:rPr lang="en-US" sz="2600" dirty="0">
                <a:solidFill>
                  <a:schemeClr val="bg1"/>
                </a:solidFill>
              </a:rPr>
              <a:t> for </a:t>
            </a:r>
            <a:r>
              <a:rPr lang="en-US" sz="2600" dirty="0" err="1">
                <a:solidFill>
                  <a:schemeClr val="bg1"/>
                </a:solidFill>
              </a:rPr>
              <a:t>innmeldinger</a:t>
            </a:r>
            <a:r>
              <a:rPr lang="en-US" sz="2600" dirty="0">
                <a:solidFill>
                  <a:schemeClr val="bg1"/>
                </a:solidFill>
              </a:rPr>
              <a:t> 10.mars. </a:t>
            </a:r>
          </a:p>
        </p:txBody>
      </p:sp>
    </p:spTree>
    <p:extLst>
      <p:ext uri="{BB962C8B-B14F-4D97-AF65-F5344CB8AC3E}">
        <p14:creationId xmlns:p14="http://schemas.microsoft.com/office/powerpoint/2010/main" val="394867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30201B"/>
      </a:dk2>
      <a:lt2>
        <a:srgbClr val="F0F0F3"/>
      </a:lt2>
      <a:accent1>
        <a:srgbClr val="9EA741"/>
      </a:accent1>
      <a:accent2>
        <a:srgbClr val="B18A3B"/>
      </a:accent2>
      <a:accent3>
        <a:srgbClr val="C36A4D"/>
      </a:accent3>
      <a:accent4>
        <a:srgbClr val="B13B4E"/>
      </a:accent4>
      <a:accent5>
        <a:srgbClr val="C34D92"/>
      </a:accent5>
      <a:accent6>
        <a:srgbClr val="B13BB1"/>
      </a:accent6>
      <a:hlink>
        <a:srgbClr val="C04276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87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The Hand Bold</vt:lpstr>
      <vt:lpstr>The Serif Hand Black</vt:lpstr>
      <vt:lpstr>SketchyVTI</vt:lpstr>
      <vt:lpstr>Islands tur </vt:lpstr>
      <vt:lpstr>Onsdag </vt:lpstr>
      <vt:lpstr>Torsdag </vt:lpstr>
      <vt:lpstr>Fredag</vt:lpstr>
      <vt:lpstr> Lørdag </vt:lpstr>
      <vt:lpstr>Takk for meg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Islands tur </dc:title>
  <dc:creator>Thorarinn Geir Gunnarsson</dc:creator>
  <cp:lastModifiedBy>Thorarinn Geir Gunnarsson</cp:lastModifiedBy>
  <cp:revision>1</cp:revision>
  <dcterms:created xsi:type="dcterms:W3CDTF">2024-02-22T09:10:28Z</dcterms:created>
  <dcterms:modified xsi:type="dcterms:W3CDTF">2024-02-22T10:14:12Z</dcterms:modified>
</cp:coreProperties>
</file>